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DC27CA8-E64F-4CD6-9654-C09E8B41EC0B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68A8B72-4B38-4328-8808-D9B148F2CD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57400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Metadata for the </a:t>
            </a:r>
            <a:r>
              <a:rPr lang="en-US" dirty="0" smtClean="0"/>
              <a:t>St. John’s University </a:t>
            </a:r>
            <a:r>
              <a:rPr lang="en-US" dirty="0" smtClean="0"/>
              <a:t> </a:t>
            </a:r>
            <a:r>
              <a:rPr lang="en-US" dirty="0" smtClean="0"/>
              <a:t>Insurance </a:t>
            </a:r>
            <a:r>
              <a:rPr lang="en-US" dirty="0"/>
              <a:t>Receipt Collection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0"/>
            <a:ext cx="8062912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Sharell Walker</a:t>
            </a:r>
          </a:p>
          <a:p>
            <a:r>
              <a:rPr lang="en-US" dirty="0" smtClean="0"/>
              <a:t>11/16/2013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Kathryn and Shelby Cullom Davis Library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Kathryn and Shelby Cullom Davis Library, part of St. John’s University’s School of Risk Management</a:t>
            </a:r>
          </a:p>
          <a:p>
            <a:r>
              <a:rPr lang="en-US" dirty="0" smtClean="0"/>
              <a:t>According to their website “today, the Davis Library remains one of the most comprehensive risk, insurance, and actuarial science collections in the world” (St. John’s University, 2013).</a:t>
            </a:r>
            <a:endParaRPr lang="en-US" dirty="0"/>
          </a:p>
        </p:txBody>
      </p:sp>
      <p:pic>
        <p:nvPicPr>
          <p:cNvPr id="6" name="Content Placeholder 5" descr="Davis Librar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81600" y="1828800"/>
            <a:ext cx="3302000" cy="3302000"/>
          </a:xfrm>
        </p:spPr>
      </p:pic>
      <p:sp>
        <p:nvSpPr>
          <p:cNvPr id="7" name="TextBox 6"/>
          <p:cNvSpPr txBox="1"/>
          <p:nvPr/>
        </p:nvSpPr>
        <p:spPr>
          <a:xfrm>
            <a:off x="4343400" y="5486401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http://www.stjohns.edu/academics/libraries/campus/davis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9930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Collection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2667000" cy="4525963"/>
          </a:xfrm>
        </p:spPr>
        <p:txBody>
          <a:bodyPr/>
          <a:lstStyle/>
          <a:p>
            <a:r>
              <a:rPr lang="en-US" dirty="0" smtClean="0"/>
              <a:t>Collection of receipts largely from the 1800’s.</a:t>
            </a:r>
          </a:p>
          <a:p>
            <a:r>
              <a:rPr lang="en-US" dirty="0" smtClean="0"/>
              <a:t>Benefits to the Davis Library and the scholars who use the library. </a:t>
            </a:r>
          </a:p>
        </p:txBody>
      </p:sp>
      <p:pic>
        <p:nvPicPr>
          <p:cNvPr id="6" name="Content Placeholder 5" descr="receipt00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657600" y="1066800"/>
            <a:ext cx="5105400" cy="2614506"/>
          </a:xfrm>
        </p:spPr>
      </p:pic>
      <p:pic>
        <p:nvPicPr>
          <p:cNvPr id="5" name="Picture 4" descr="receipt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3733800"/>
            <a:ext cx="53340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9306"/>
          </a:xfrm>
        </p:spPr>
        <p:txBody>
          <a:bodyPr/>
          <a:lstStyle/>
          <a:p>
            <a:pPr algn="ctr"/>
            <a:r>
              <a:rPr lang="en-US" dirty="0" smtClean="0"/>
              <a:t>The Metadata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52600"/>
            <a:ext cx="2819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Current Situation</a:t>
            </a:r>
          </a:p>
          <a:p>
            <a:r>
              <a:rPr lang="en-US" dirty="0" smtClean="0"/>
              <a:t>Metadata Needs</a:t>
            </a:r>
          </a:p>
          <a:p>
            <a:pPr lvl="1"/>
            <a:r>
              <a:rPr lang="en-US" dirty="0" smtClean="0"/>
              <a:t>Searching and retrieval</a:t>
            </a:r>
          </a:p>
          <a:p>
            <a:pPr lvl="1"/>
            <a:r>
              <a:rPr lang="en-US" dirty="0" smtClean="0"/>
              <a:t>Internet access</a:t>
            </a:r>
          </a:p>
          <a:p>
            <a:r>
              <a:rPr lang="en-US" dirty="0" smtClean="0"/>
              <a:t>Identified Elements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2743201" y="761999"/>
          <a:ext cx="62484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723"/>
                <a:gridCol w="2483338"/>
                <a:gridCol w="1340338"/>
                <a:gridCol w="1143001"/>
              </a:tblGrid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Metadata Elements Needed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Explanation and Description of Metadata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Example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Implementation</a:t>
                      </a:r>
                    </a:p>
                  </a:txBody>
                  <a:tcPr marL="9525" marR="9525" marT="9525" marB="0" anchor="b"/>
                </a:tc>
              </a:tr>
              <a:tr h="521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Company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The name of the insurance company the policy is with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Smith Insurance Company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M,R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The date on the insurance receipt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December 1843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69275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Client/Policy Holder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The name of the client listed on the receipt/to whom the receipt or policy is made out 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Dan Brown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</a:tr>
              <a:tr h="521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Salesman/Insurance Adjuster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Name of the company representative who is identified on the receipt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John Smith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</a:tr>
              <a:tr h="521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Policy 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Brief overview of the policy and the amount paid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Assessment of losses sustained;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$1,000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Identifier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Identifying Number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########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Language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Language receipt is written 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English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521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Related Artifacts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Connected Documents; connected insurance policies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Type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Type of Insurance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Fire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Insurance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5186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Special Cataloger Note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Receipt in poor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condition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Rights of who can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access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receipt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St. John's University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</a:t>
                      </a:r>
                    </a:p>
                  </a:txBody>
                  <a:tcPr marL="9525" marR="9525" marT="9525" marB="0" anchor="b"/>
                </a:tc>
              </a:tr>
              <a:tr h="37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Title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Title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Smith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Insurance Payment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M,R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77200" cy="11803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Methodology and Application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2514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Matching the Metadata Needs</a:t>
            </a:r>
          </a:p>
          <a:p>
            <a:r>
              <a:rPr lang="en-US" dirty="0" smtClean="0"/>
              <a:t>Dublin Core </a:t>
            </a:r>
          </a:p>
          <a:p>
            <a:pPr lvl="1"/>
            <a:r>
              <a:rPr lang="en-US" dirty="0" smtClean="0"/>
              <a:t>Properties</a:t>
            </a:r>
          </a:p>
          <a:p>
            <a:r>
              <a:rPr lang="en-US" dirty="0" smtClean="0"/>
              <a:t>MODS Lite</a:t>
            </a:r>
          </a:p>
          <a:p>
            <a:pPr lvl="1"/>
            <a:r>
              <a:rPr lang="en-US" dirty="0" smtClean="0"/>
              <a:t>Properties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3200400" y="1143001"/>
          <a:ext cx="5486400" cy="512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4650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Metadata Elements Needed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Dublin Core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MODS Lite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Company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Publisher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Origin Info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Origin Info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Client/Policy Holder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Contributor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9525" marR="9525" marT="9525" marB="0" anchor="b"/>
                </a:tc>
              </a:tr>
              <a:tr h="4650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Salesman/Insurance Adjuster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Creator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9525" marR="9525" marT="9525" marB="0" anchor="b"/>
                </a:tc>
              </a:tr>
              <a:tr h="4650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Policy 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Abstract/Note/Table of Contents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Related Artifacts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Related item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 of Resource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sju.Note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Access Condition</a:t>
                      </a:r>
                    </a:p>
                  </a:txBody>
                  <a:tcPr marL="9525" marR="9525" marT="9525" marB="0" anchor="b"/>
                </a:tc>
              </a:tr>
              <a:tr h="363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 Info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57800" y="6324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Library of Congress,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391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Dublin Core Application</a:t>
            </a:r>
            <a:endParaRPr lang="en-US" dirty="0"/>
          </a:p>
        </p:txBody>
      </p:sp>
      <p:pic>
        <p:nvPicPr>
          <p:cNvPr id="5" name="Content Placeholder 4" descr="receipt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762000"/>
            <a:ext cx="5562600" cy="2575290"/>
          </a:xfrm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457200" y="3429000"/>
          <a:ext cx="8077200" cy="3276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Metadata Need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Dublin Core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Company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Publisher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The Maine Mutual Fire Insurance Company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December 1843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Client/Policy Holder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Contributor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John Welch Esq.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Salesman/Insurance Adjuster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Creator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Erastus Hayes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Policy Description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Description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Assessment of losses sustained; $12.34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#######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English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Related Artifacts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Fire Insurance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sju.Note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Rights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Rights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St. John's University</a:t>
                      </a:r>
                    </a:p>
                  </a:txBody>
                  <a:tcPr marL="0" marR="0" marT="0" marB="0" anchor="b"/>
                </a:tc>
              </a:tr>
              <a:tr h="252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Maine Mutual Fire Assessment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69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MODS </a:t>
            </a:r>
            <a:r>
              <a:rPr lang="en-US" dirty="0" smtClean="0"/>
              <a:t>L</a:t>
            </a:r>
            <a:r>
              <a:rPr lang="en-US" dirty="0" smtClean="0"/>
              <a:t>ite </a:t>
            </a:r>
            <a:r>
              <a:rPr lang="en-US" dirty="0" smtClean="0"/>
              <a:t>Application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381000" y="3276600"/>
          <a:ext cx="8458200" cy="3398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121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Metadata Need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Company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Origin Info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Origin Info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Client/Policy Holder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Salesman/Insurance Adjuster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Policy Description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Abstract/Note/Table of Contents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Assessment of losses sustained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Identifier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######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English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Related Artifacts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Related item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 of Resource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Print, Fire Insurance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Rights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Access Condition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St. John's University</a:t>
                      </a:r>
                    </a:p>
                  </a:txBody>
                  <a:tcPr marL="0" marR="0" marT="0" marB="0" anchor="b"/>
                </a:tc>
              </a:tr>
              <a:tr h="26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Title Info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Maine Mutual Fire Assessment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5" name="Content Placeholder 4" descr="receipt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685800"/>
            <a:ext cx="5257800" cy="2576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Further Testing</a:t>
            </a:r>
          </a:p>
          <a:p>
            <a:pPr lvl="1"/>
            <a:r>
              <a:rPr lang="en-US" dirty="0" smtClean="0"/>
              <a:t>Digitization</a:t>
            </a:r>
          </a:p>
          <a:p>
            <a:pPr lvl="1"/>
            <a:r>
              <a:rPr lang="en-US" dirty="0" smtClean="0"/>
              <a:t>Expansion of Metadata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5720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*Information and Images property of St. John’s University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661</TotalTime>
  <Words>493</Words>
  <Application>Microsoft Office PowerPoint</Application>
  <PresentationFormat>On-screen Show (4:3)</PresentationFormat>
  <Paragraphs>199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Verve</vt:lpstr>
      <vt:lpstr>Metadata for the St. John’s University  Insurance Receipt Collection </vt:lpstr>
      <vt:lpstr>The Kathryn and Shelby Cullom Davis Library</vt:lpstr>
      <vt:lpstr>The Collection </vt:lpstr>
      <vt:lpstr>The Metadata </vt:lpstr>
      <vt:lpstr>The Methodology and Application</vt:lpstr>
      <vt:lpstr>Dublin Core Application</vt:lpstr>
      <vt:lpstr>MODS Lite Application</vt:lpstr>
      <vt:lpstr>The Future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Application for the St. John’s University Insurance Receipt Collection</dc:title>
  <dc:creator>Administrator</dc:creator>
  <cp:lastModifiedBy>Administrator</cp:lastModifiedBy>
  <cp:revision>105</cp:revision>
  <dcterms:created xsi:type="dcterms:W3CDTF">2013-04-21T23:36:47Z</dcterms:created>
  <dcterms:modified xsi:type="dcterms:W3CDTF">2013-11-15T22:01:26Z</dcterms:modified>
</cp:coreProperties>
</file>